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AA331-BCFB-4760-9CB8-3008389A27CB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EB6E5-8FA6-4AC8-84C7-8DDE30D75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4CB4B7-1F4D-47AF-A726-C4FF6B53A4E4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A0C7-715D-4D8E-8256-22F416270059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B23-142F-464C-A98B-48F3C76EA33C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357A-DA21-4317-A219-FE860A0A6187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9D09-D1A1-40A9-BA03-D0F0C009D9E1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7DA8-E3AF-415F-A2E6-434591FE6385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D29E43-B561-4EE8-B5AA-CD5923CFA57B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43B00B-7CED-4D9B-A9AB-AAC54ADF6BC5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779F-9A67-4916-A555-C9DEC0094B2B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80A-87EF-4DD5-A1B8-CAB5876941A3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CC8-72F8-4D71-86BC-23B9BD56044E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0A11CF7-C851-49B5-A4B2-2229F1BF10A5}" type="datetime1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metodyst.expertus.com.ua/84780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Роль вихователя у формуванні соціально-громадянської компетенції дошкільників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4953000" cy="1752600"/>
          </a:xfrm>
        </p:spPr>
        <p:txBody>
          <a:bodyPr/>
          <a:lstStyle/>
          <a:p>
            <a:pPr lvl="0"/>
            <a:r>
              <a:rPr lang="uk-UA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Спікер-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вихователь-методист </a:t>
            </a:r>
          </a:p>
          <a:p>
            <a:pPr lvl="0"/>
            <a:r>
              <a:rPr lang="uk-UA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“ЗДО №38 ВМР”</a:t>
            </a:r>
          </a:p>
          <a:p>
            <a:pPr lvl="0"/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uk-UA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Долганова</a:t>
            </a:r>
            <a:endParaRPr lang="uk-UA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C:\Users\User\Desktop\Долганов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933056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1412776"/>
            <a:ext cx="84959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Отже, за допомогою ігор соціально-громадянського змісту дошкільники легко та природно опановують навички взаємодії одне з одним та суспільством. Ігри допомагають їм засвоїти соціальні правила та норми, орієнтуватись у своїх правах та обов’язках, навчитися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емпатії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тощо. Також діти навчаються приймати вимоги соціальної групи та домовлятися, але водночас відстоювати власну думку.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фотографії\діти 2022\DSC_77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81642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графії\фото групи №11,№7\фото гр№11, №7\101NIKON\IMG_4066.JPG"/>
          <p:cNvPicPr/>
          <p:nvPr/>
        </p:nvPicPr>
        <p:blipFill>
          <a:blip r:embed="rId3" cstate="print"/>
          <a:srcRect r="9368"/>
          <a:stretch>
            <a:fillRect/>
          </a:stretch>
        </p:blipFill>
        <p:spPr bwMode="auto">
          <a:xfrm>
            <a:off x="5220072" y="3645024"/>
            <a:ext cx="3312368" cy="27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48680"/>
            <a:ext cx="576064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ВИКОРИСТАНІ ДЖЕРЕЛА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16832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Базовий компонент дошкільної освіти-нова редакція, 2021</a:t>
            </a:r>
            <a:r>
              <a:rPr lang="uk-UA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Виховуємо соціально     компетентного громадянина у грі/О.</a:t>
            </a:r>
            <a:r>
              <a:rPr lang="uk-UA" dirty="0" err="1" smtClean="0"/>
              <a:t>Косенчук</a:t>
            </a:r>
            <a:r>
              <a:rPr lang="uk-UA" dirty="0" smtClean="0"/>
              <a:t>//Вихователь-методист дошкільного закладу.-2021.-№6.</a:t>
            </a:r>
            <a:endParaRPr lang="uk-UA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403648" y="1268760"/>
            <a:ext cx="6408712" cy="259228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980728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Соціально-громадянська компетентність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— 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здатність дитини виявляти особистісні якості, соціальні почуття, любов 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Батьківщини; готовність 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посильної участі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соціальних подіях, 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відбуваються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дитячих осередках, громаді, суспільстві 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спрямовані 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поліпшення спільного життя.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фотографії\діти 2022\DSC_7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4320480" cy="2876155"/>
          </a:xfrm>
          <a:prstGeom prst="rect">
            <a:avLst/>
          </a:prstGeom>
          <a:noFill/>
        </p:spPr>
      </p:pic>
      <p:pic>
        <p:nvPicPr>
          <p:cNvPr id="5" name="Рисунок 4" descr="D:\фотографії\діти 2022\DSC_6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8727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15616" y="692696"/>
            <a:ext cx="6552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розпочати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патріотичних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почуттів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дошкільників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9552" y="1065512"/>
            <a:ext cx="77768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Емоційно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насичені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дорослих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допомагають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дітям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вибудувати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чітку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життєву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позицію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найдієвіший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засіб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патріотичного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дошкільників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особистий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приклад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наближених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 них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дорослих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Для того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сформувати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компетентність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потрібний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увесь спектр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педагогічних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впливів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засобів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Найдієвіший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них 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ігри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соціально-громадянського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змісту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23728" y="836712"/>
            <a:ext cx="4606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Вплив  гри на розвиток дитини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536" y="1484784"/>
            <a:ext cx="8064896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Під час гри діти навчаються: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uk-UA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виражати згоду та незгоду, висловлювати свою думку;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оцінювати погляди інших, приймати їхні пропозиції та поважати права;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контактувати, емоційно реагувати, активно діяти;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вибачатися та пробачати;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розробляти правила, дотримуватися їх, бути відповідальними.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:\фотографії\діти 2022\DSC_7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706789" cy="247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графії\діти 2022\DSC_8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528392" cy="253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908720"/>
            <a:ext cx="86764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Завдання,які  мають розв’язувати ігри, щоб сприяти соціально-громадянському розвитку дошкільників: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15616" y="1938246"/>
            <a:ext cx="7344816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збагачувати уявлення дітей про себе, свою сім’ю, дитячий садок, Батьківщину, соціальні ролі та взаємини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ознайомлювати зі звичаями і традиціями сім’ї, українського народу, українськими народними іграшками й іграми, культурними традиціями інших народів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відтворювати сюжети народних казок, мультфільмів, емоції персонажів, приклад і поведінку позитивних героїв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формувати уявлення про правила поведінки, необхідність домовлятися й ділитися іграшками, можливість робити вибір і бути за нього відповідальним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 descr="https://emetodyst.expertus.com.ua/storage/629deaf084d8e.jpg"/>
          <p:cNvPicPr/>
          <p:nvPr/>
        </p:nvPicPr>
        <p:blipFill>
          <a:blip r:embed="rId2" cstate="print"/>
          <a:srcRect l="5738" t="5263" r="6557"/>
          <a:stretch>
            <a:fillRect/>
          </a:stretch>
        </p:blipFill>
        <p:spPr bwMode="auto">
          <a:xfrm>
            <a:off x="0" y="1124744"/>
            <a:ext cx="896448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332656"/>
            <a:ext cx="68407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Етапи формування соціально-громадянських навичок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55576" y="1036186"/>
            <a:ext cx="74168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Один із показників успішної соціалізації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молодших дошкільників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— це поява сюжетно-рольової гри, яка допомагає моделювати взаємини між людьми та спонукає об’єднуватися в ігрові підгрупи.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Для </a:t>
            </a:r>
            <a:r>
              <a:rPr lang="uk-UA" b="1" dirty="0" smtClean="0"/>
              <a:t>старших дошкільників</a:t>
            </a:r>
            <a:r>
              <a:rPr lang="uk-UA" dirty="0" smtClean="0"/>
              <a:t>, окрім сюжету, важливими стають правила, які необхідно виконувати згідно з певною роллю. Діти цього віку прискіпливо ставляться до того, як партнер їх дотримується. Саме правила гри допомагають їм регулювати взаємини.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D:\фотографії\діти 2022\DSC_67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графії\діти 2022\DSC_88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09363"/>
            <a:ext cx="75608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із показників успішної соціалізації молодших дошкільників — це поява сюжетно-рольової гри, яка допомагає моделювати взаємини між людьми та спонукає об’єднуватися в ігрові підгрупи. Психологи стверджують, що саме в 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сюжетно-рольових іграх у дітей формується довільна поведінка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вони навчаються дослухатись одне до одного та спільно планувати діяльність.</a:t>
            </a:r>
            <a:endParaRPr kumimoji="0" lang="uk-UA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фотографії\група №7\100_0578.jpg"/>
          <p:cNvPicPr/>
          <p:nvPr/>
        </p:nvPicPr>
        <p:blipFill>
          <a:blip r:embed="rId3" cstate="print"/>
          <a:srcRect b="17835"/>
          <a:stretch>
            <a:fillRect/>
          </a:stretch>
        </p:blipFill>
        <p:spPr bwMode="auto">
          <a:xfrm>
            <a:off x="1115616" y="3789040"/>
            <a:ext cx="44509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1196752"/>
            <a:ext cx="82444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старших дошкільників, окрім сюжету, важливими стають правила, які необхідно виконувати згідно з певною роллю. Діти цього віку прискіпливо ставляться до того, як партнер їх дотримується. Саме правила гри допомагають їм регулювати взаємини. Тож у цей віковий період заохочуйте дітей самостійно розробляти правила гри, дотримуватися їх і, найголовніше, відповідати за їх порушення. Пропонуйте дітям ігри, у яких потрібно домовитися, спланувати спільні дії та досягти поставленої мети.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D:\фотографії\група №7\100_0601.jpg"/>
          <p:cNvPicPr>
            <a:picLocks noChangeAspect="1" noChangeArrowheads="1"/>
          </p:cNvPicPr>
          <p:nvPr/>
        </p:nvPicPr>
        <p:blipFill>
          <a:blip r:embed="rId2" cstate="print"/>
          <a:srcRect r="24264"/>
          <a:stretch>
            <a:fillRect/>
          </a:stretch>
        </p:blipFill>
        <p:spPr bwMode="auto">
          <a:xfrm>
            <a:off x="1403648" y="3356992"/>
            <a:ext cx="2952328" cy="2923753"/>
          </a:xfrm>
          <a:prstGeom prst="rect">
            <a:avLst/>
          </a:prstGeom>
          <a:noFill/>
        </p:spPr>
      </p:pic>
      <p:pic>
        <p:nvPicPr>
          <p:cNvPr id="5" name="Рисунок 4" descr="D:\фотографії\група №7\100_0598.jpg"/>
          <p:cNvPicPr/>
          <p:nvPr/>
        </p:nvPicPr>
        <p:blipFill>
          <a:blip r:embed="rId3" cstate="print"/>
          <a:srcRect b="14936"/>
          <a:stretch>
            <a:fillRect/>
          </a:stretch>
        </p:blipFill>
        <p:spPr bwMode="auto">
          <a:xfrm>
            <a:off x="4716016" y="3861048"/>
            <a:ext cx="3388871" cy="21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</TotalTime>
  <Words>142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Роль вихователя у формуванні соціально-громадянської компетенції дошкільників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вихователя у формуванні соціально-громадянської компетенції дошкільників</dc:title>
  <dc:creator>User</dc:creator>
  <cp:lastModifiedBy>User</cp:lastModifiedBy>
  <cp:revision>6</cp:revision>
  <dcterms:created xsi:type="dcterms:W3CDTF">2023-02-13T09:13:01Z</dcterms:created>
  <dcterms:modified xsi:type="dcterms:W3CDTF">2023-03-10T09:22:53Z</dcterms:modified>
</cp:coreProperties>
</file>